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81" r:id="rId6"/>
    <p:sldId id="257" r:id="rId7"/>
    <p:sldId id="258" r:id="rId8"/>
    <p:sldId id="259" r:id="rId9"/>
    <p:sldId id="260" r:id="rId10"/>
    <p:sldId id="273" r:id="rId11"/>
    <p:sldId id="261" r:id="rId12"/>
    <p:sldId id="284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87" r:id="rId24"/>
    <p:sldId id="288" r:id="rId25"/>
    <p:sldId id="286" r:id="rId26"/>
    <p:sldId id="285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AC61F-18DB-4E7D-8623-67832252F63A}" v="1" dt="2022-10-10T08:42:29.107"/>
    <p1510:client id="{441B6EA2-A6EF-4634-80EC-DB7A49BDDAA3}" v="1" dt="2022-10-10T09:38:48.622"/>
    <p1510:client id="{4C7ED98B-E952-4A1D-984D-BBBF849D0D89}" v="3" dt="2022-10-12T13:36:15.771"/>
    <p1510:client id="{569BFB3B-D8C4-4951-BB71-CCB176B997BF}" v="3" dt="2022-12-27T12:52:19.794"/>
    <p1510:client id="{5BCD19D9-9A3F-477C-8AA2-30650D41B3DA}" v="7" dt="2022-10-10T14:17:10.983"/>
    <p1510:client id="{75D7EB37-19BB-4538-B010-669C1D5E0C67}" v="2" dt="2022-12-26T11:44:14.938"/>
    <p1510:client id="{FF3472C9-E34A-4DDF-83D0-2468AE496117}" v="4" dt="2022-12-27T09:21:23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NG MEHTA- 57480210003" userId="S::devang.mehta03@svkmmumbai.onmicrosoft.com::c94c658e-9bb4-4113-ae17-ad339ec78923" providerId="AD" clId="Web-{75D7EB37-19BB-4538-B010-669C1D5E0C67}"/>
    <pc:docChg chg="modSld">
      <pc:chgData name="DEVANG MEHTA- 57480210003" userId="S::devang.mehta03@svkmmumbai.onmicrosoft.com::c94c658e-9bb4-4113-ae17-ad339ec78923" providerId="AD" clId="Web-{75D7EB37-19BB-4538-B010-669C1D5E0C67}" dt="2022-12-26T11:44:14.938" v="1" actId="1076"/>
      <pc:docMkLst>
        <pc:docMk/>
      </pc:docMkLst>
      <pc:sldChg chg="modSp">
        <pc:chgData name="DEVANG MEHTA- 57480210003" userId="S::devang.mehta03@svkmmumbai.onmicrosoft.com::c94c658e-9bb4-4113-ae17-ad339ec78923" providerId="AD" clId="Web-{75D7EB37-19BB-4538-B010-669C1D5E0C67}" dt="2022-12-26T11:44:14.938" v="1" actId="1076"/>
        <pc:sldMkLst>
          <pc:docMk/>
          <pc:sldMk cId="17940335" sldId="287"/>
        </pc:sldMkLst>
        <pc:picChg chg="mod">
          <ac:chgData name="DEVANG MEHTA- 57480210003" userId="S::devang.mehta03@svkmmumbai.onmicrosoft.com::c94c658e-9bb4-4113-ae17-ad339ec78923" providerId="AD" clId="Web-{75D7EB37-19BB-4538-B010-669C1D5E0C67}" dt="2022-12-26T11:44:14.938" v="1" actId="1076"/>
          <ac:picMkLst>
            <pc:docMk/>
            <pc:sldMk cId="17940335" sldId="287"/>
            <ac:picMk id="6" creationId="{B5A9041F-AD7A-D77B-D575-BD48239A8E15}"/>
          </ac:picMkLst>
        </pc:picChg>
      </pc:sldChg>
    </pc:docChg>
  </pc:docChgLst>
  <pc:docChgLst>
    <pc:chgData name="PRANAV VAGHELA- 57480210038" userId="S::pranav.vaghela38@svkmmumbai.onmicrosoft.com::779154ad-1876-4689-aa7d-dc8f2f91d3e8" providerId="AD" clId="Web-{FF3472C9-E34A-4DDF-83D0-2468AE496117}"/>
    <pc:docChg chg="modSld">
      <pc:chgData name="PRANAV VAGHELA- 57480210038" userId="S::pranav.vaghela38@svkmmumbai.onmicrosoft.com::779154ad-1876-4689-aa7d-dc8f2f91d3e8" providerId="AD" clId="Web-{FF3472C9-E34A-4DDF-83D0-2468AE496117}" dt="2022-12-27T09:21:23.768" v="3"/>
      <pc:docMkLst>
        <pc:docMk/>
      </pc:docMkLst>
      <pc:sldChg chg="modSp">
        <pc:chgData name="PRANAV VAGHELA- 57480210038" userId="S::pranav.vaghela38@svkmmumbai.onmicrosoft.com::779154ad-1876-4689-aa7d-dc8f2f91d3e8" providerId="AD" clId="Web-{FF3472C9-E34A-4DDF-83D0-2468AE496117}" dt="2022-12-27T09:21:23.768" v="3"/>
        <pc:sldMkLst>
          <pc:docMk/>
          <pc:sldMk cId="1669545386" sldId="258"/>
        </pc:sldMkLst>
        <pc:picChg chg="mod modCrop">
          <ac:chgData name="PRANAV VAGHELA- 57480210038" userId="S::pranav.vaghela38@svkmmumbai.onmicrosoft.com::779154ad-1876-4689-aa7d-dc8f2f91d3e8" providerId="AD" clId="Web-{FF3472C9-E34A-4DDF-83D0-2468AE496117}" dt="2022-12-27T09:21:23.768" v="3"/>
          <ac:picMkLst>
            <pc:docMk/>
            <pc:sldMk cId="1669545386" sldId="258"/>
            <ac:picMk id="4" creationId="{00000000-0000-0000-0000-000000000000}"/>
          </ac:picMkLst>
        </pc:picChg>
      </pc:sldChg>
    </pc:docChg>
  </pc:docChgLst>
  <pc:docChgLst>
    <pc:chgData name="PRISHITA MALI- 57480210090" userId="S::prishita.mali90@svkmmumbai.onmicrosoft.com::47e5956d-2e9f-4221-9057-649402e0b0c8" providerId="AD" clId="Web-{5BCD19D9-9A3F-477C-8AA2-30650D41B3DA}"/>
    <pc:docChg chg="modSld">
      <pc:chgData name="PRISHITA MALI- 57480210090" userId="S::prishita.mali90@svkmmumbai.onmicrosoft.com::47e5956d-2e9f-4221-9057-649402e0b0c8" providerId="AD" clId="Web-{5BCD19D9-9A3F-477C-8AA2-30650D41B3DA}" dt="2022-10-10T14:17:14.484" v="6"/>
      <pc:docMkLst>
        <pc:docMk/>
      </pc:docMkLst>
      <pc:sldChg chg="addSp delSp modSp mod setBg">
        <pc:chgData name="PRISHITA MALI- 57480210090" userId="S::prishita.mali90@svkmmumbai.onmicrosoft.com::47e5956d-2e9f-4221-9057-649402e0b0c8" providerId="AD" clId="Web-{5BCD19D9-9A3F-477C-8AA2-30650D41B3DA}" dt="2022-10-10T14:17:14.484" v="6"/>
        <pc:sldMkLst>
          <pc:docMk/>
          <pc:sldMk cId="17940335" sldId="287"/>
        </pc:sldMkLst>
        <pc:spChg chg="add del mod">
          <ac:chgData name="PRISHITA MALI- 57480210090" userId="S::prishita.mali90@svkmmumbai.onmicrosoft.com::47e5956d-2e9f-4221-9057-649402e0b0c8" providerId="AD" clId="Web-{5BCD19D9-9A3F-477C-8AA2-30650D41B3DA}" dt="2022-10-10T14:17:10.015" v="5"/>
          <ac:spMkLst>
            <pc:docMk/>
            <pc:sldMk cId="17940335" sldId="287"/>
            <ac:spMk id="3" creationId="{A82CFBF5-7D8B-8AF0-8C67-FEF8228D7322}"/>
          </ac:spMkLst>
        </pc:spChg>
        <pc:spChg chg="add del mod">
          <ac:chgData name="PRISHITA MALI- 57480210090" userId="S::prishita.mali90@svkmmumbai.onmicrosoft.com::47e5956d-2e9f-4221-9057-649402e0b0c8" providerId="AD" clId="Web-{5BCD19D9-9A3F-477C-8AA2-30650D41B3DA}" dt="2022-10-10T14:16:49.233" v="4"/>
          <ac:spMkLst>
            <pc:docMk/>
            <pc:sldMk cId="17940335" sldId="287"/>
            <ac:spMk id="5" creationId="{0D8A58A3-D6D8-E6DB-DD7E-3A181ABC9A9A}"/>
          </ac:spMkLst>
        </pc:spChg>
        <pc:s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spMkLst>
            <pc:docMk/>
            <pc:sldMk cId="17940335" sldId="287"/>
            <ac:spMk id="18" creationId="{9A212F8F-D812-4A16-BE82-F3500DE32174}"/>
          </ac:spMkLst>
        </pc:spChg>
        <pc:s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spMkLst>
            <pc:docMk/>
            <pc:sldMk cId="17940335" sldId="287"/>
            <ac:spMk id="20" creationId="{D2CF1D1B-04ED-443D-A9FE-68BF8859BDD6}"/>
          </ac:spMkLst>
        </pc:spChg>
        <pc:grpChg chg="add">
          <ac:chgData name="PRISHITA MALI- 57480210090" userId="S::prishita.mali90@svkmmumbai.onmicrosoft.com::47e5956d-2e9f-4221-9057-649402e0b0c8" providerId="AD" clId="Web-{5BCD19D9-9A3F-477C-8AA2-30650D41B3DA}" dt="2022-10-10T14:17:14.484" v="6"/>
          <ac:grpSpMkLst>
            <pc:docMk/>
            <pc:sldMk cId="17940335" sldId="287"/>
            <ac:grpSpMk id="11" creationId="{2103B461-323C-4912-BFFD-C37582662085}"/>
          </ac:grpSpMkLst>
        </pc:grpChg>
        <pc:picChg chg="del mod">
          <ac:chgData name="PRISHITA MALI- 57480210090" userId="S::prishita.mali90@svkmmumbai.onmicrosoft.com::47e5956d-2e9f-4221-9057-649402e0b0c8" providerId="AD" clId="Web-{5BCD19D9-9A3F-477C-8AA2-30650D41B3DA}" dt="2022-10-10T14:15:24.511" v="1"/>
          <ac:picMkLst>
            <pc:docMk/>
            <pc:sldMk cId="17940335" sldId="287"/>
            <ac:picMk id="4" creationId="{00000000-0000-0000-0000-000000000000}"/>
          </ac:picMkLst>
        </pc:picChg>
        <pc:picChg chg="add mod ord">
          <ac:chgData name="PRISHITA MALI- 57480210090" userId="S::prishita.mali90@svkmmumbai.onmicrosoft.com::47e5956d-2e9f-4221-9057-649402e0b0c8" providerId="AD" clId="Web-{5BCD19D9-9A3F-477C-8AA2-30650D41B3DA}" dt="2022-10-10T14:17:14.484" v="6"/>
          <ac:picMkLst>
            <pc:docMk/>
            <pc:sldMk cId="17940335" sldId="287"/>
            <ac:picMk id="6" creationId="{B5A9041F-AD7A-D77B-D575-BD48239A8E15}"/>
          </ac:picMkLst>
        </pc:picChg>
      </pc:sldChg>
    </pc:docChg>
  </pc:docChgLst>
  <pc:docChgLst>
    <pc:chgData name="NIHAR SHAH- 57480210019" userId="S::nihar.shah19@svkmmumbai.onmicrosoft.com::0efa1d8c-626c-4e96-b8f5-5374c489c5df" providerId="AD" clId="Web-{4C7ED98B-E952-4A1D-984D-BBBF849D0D89}"/>
    <pc:docChg chg="delSld">
      <pc:chgData name="NIHAR SHAH- 57480210019" userId="S::nihar.shah19@svkmmumbai.onmicrosoft.com::0efa1d8c-626c-4e96-b8f5-5374c489c5df" providerId="AD" clId="Web-{4C7ED98B-E952-4A1D-984D-BBBF849D0D89}" dt="2022-10-12T13:36:15.771" v="2"/>
      <pc:docMkLst>
        <pc:docMk/>
      </pc:docMkLst>
      <pc:sldChg chg="del">
        <pc:chgData name="NIHAR SHAH- 57480210019" userId="S::nihar.shah19@svkmmumbai.onmicrosoft.com::0efa1d8c-626c-4e96-b8f5-5374c489c5df" providerId="AD" clId="Web-{4C7ED98B-E952-4A1D-984D-BBBF849D0D89}" dt="2022-10-12T13:36:14.974" v="1"/>
        <pc:sldMkLst>
          <pc:docMk/>
          <pc:sldMk cId="4134147313" sldId="276"/>
        </pc:sldMkLst>
      </pc:sldChg>
      <pc:sldChg chg="del">
        <pc:chgData name="NIHAR SHAH- 57480210019" userId="S::nihar.shah19@svkmmumbai.onmicrosoft.com::0efa1d8c-626c-4e96-b8f5-5374c489c5df" providerId="AD" clId="Web-{4C7ED98B-E952-4A1D-984D-BBBF849D0D89}" dt="2022-10-12T13:36:15.771" v="2"/>
        <pc:sldMkLst>
          <pc:docMk/>
          <pc:sldMk cId="3943938623" sldId="277"/>
        </pc:sldMkLst>
      </pc:sldChg>
      <pc:sldChg chg="del">
        <pc:chgData name="NIHAR SHAH- 57480210019" userId="S::nihar.shah19@svkmmumbai.onmicrosoft.com::0efa1d8c-626c-4e96-b8f5-5374c489c5df" providerId="AD" clId="Web-{4C7ED98B-E952-4A1D-984D-BBBF849D0D89}" dt="2022-10-12T13:36:14.099" v="0"/>
        <pc:sldMkLst>
          <pc:docMk/>
          <pc:sldMk cId="1101802848" sldId="289"/>
        </pc:sldMkLst>
      </pc:sldChg>
    </pc:docChg>
  </pc:docChgLst>
  <pc:docChgLst>
    <pc:chgData name="DARSHAN WALA- 57480210062" userId="S::darshan.wala62@svkmmumbai.onmicrosoft.com::9e2ea9e5-bbee-445e-81a6-d5d3573551ee" providerId="AD" clId="Web-{569BFB3B-D8C4-4951-BB71-CCB176B997BF}"/>
    <pc:docChg chg="delSld modSld">
      <pc:chgData name="DARSHAN WALA- 57480210062" userId="S::darshan.wala62@svkmmumbai.onmicrosoft.com::9e2ea9e5-bbee-445e-81a6-d5d3573551ee" providerId="AD" clId="Web-{569BFB3B-D8C4-4951-BB71-CCB176B997BF}" dt="2022-12-27T12:52:19.794" v="2"/>
      <pc:docMkLst>
        <pc:docMk/>
      </pc:docMkLst>
      <pc:sldChg chg="modSp">
        <pc:chgData name="DARSHAN WALA- 57480210062" userId="S::darshan.wala62@svkmmumbai.onmicrosoft.com::9e2ea9e5-bbee-445e-81a6-d5d3573551ee" providerId="AD" clId="Web-{569BFB3B-D8C4-4951-BB71-CCB176B997BF}" dt="2022-12-27T12:35:17.192" v="1" actId="1076"/>
        <pc:sldMkLst>
          <pc:docMk/>
          <pc:sldMk cId="2069870272" sldId="257"/>
        </pc:sldMkLst>
        <pc:picChg chg="mod">
          <ac:chgData name="DARSHAN WALA- 57480210062" userId="S::darshan.wala62@svkmmumbai.onmicrosoft.com::9e2ea9e5-bbee-445e-81a6-d5d3573551ee" providerId="AD" clId="Web-{569BFB3B-D8C4-4951-BB71-CCB176B997BF}" dt="2022-12-27T12:35:17.192" v="1" actId="1076"/>
          <ac:picMkLst>
            <pc:docMk/>
            <pc:sldMk cId="2069870272" sldId="257"/>
            <ac:picMk id="4" creationId="{00000000-0000-0000-0000-000000000000}"/>
          </ac:picMkLst>
        </pc:picChg>
      </pc:sldChg>
      <pc:sldChg chg="del">
        <pc:chgData name="DARSHAN WALA- 57480210062" userId="S::darshan.wala62@svkmmumbai.onmicrosoft.com::9e2ea9e5-bbee-445e-81a6-d5d3573551ee" providerId="AD" clId="Web-{569BFB3B-D8C4-4951-BB71-CCB176B997BF}" dt="2022-12-27T12:52:19.794" v="2"/>
        <pc:sldMkLst>
          <pc:docMk/>
          <pc:sldMk cId="1108031093" sldId="267"/>
        </pc:sldMkLst>
      </pc:sldChg>
    </pc:docChg>
  </pc:docChgLst>
  <pc:docChgLst>
    <pc:chgData name="MHEET BHAAD- 57480210029" userId="S::mheet.bhaad29@svkmmumbai.onmicrosoft.com::2cf909dc-ad29-4d6e-b94a-84b5d6de24c8" providerId="AD" clId="Web-{2A6AC61F-18DB-4E7D-8623-67832252F63A}"/>
    <pc:docChg chg="modSld">
      <pc:chgData name="MHEET BHAAD- 57480210029" userId="S::mheet.bhaad29@svkmmumbai.onmicrosoft.com::2cf909dc-ad29-4d6e-b94a-84b5d6de24c8" providerId="AD" clId="Web-{2A6AC61F-18DB-4E7D-8623-67832252F63A}" dt="2022-10-10T08:42:29.107" v="0" actId="1076"/>
      <pc:docMkLst>
        <pc:docMk/>
      </pc:docMkLst>
      <pc:sldChg chg="modSp">
        <pc:chgData name="MHEET BHAAD- 57480210029" userId="S::mheet.bhaad29@svkmmumbai.onmicrosoft.com::2cf909dc-ad29-4d6e-b94a-84b5d6de24c8" providerId="AD" clId="Web-{2A6AC61F-18DB-4E7D-8623-67832252F63A}" dt="2022-10-10T08:42:29.107" v="0" actId="1076"/>
        <pc:sldMkLst>
          <pc:docMk/>
          <pc:sldMk cId="2716196169" sldId="259"/>
        </pc:sldMkLst>
        <pc:picChg chg="mod">
          <ac:chgData name="MHEET BHAAD- 57480210029" userId="S::mheet.bhaad29@svkmmumbai.onmicrosoft.com::2cf909dc-ad29-4d6e-b94a-84b5d6de24c8" providerId="AD" clId="Web-{2A6AC61F-18DB-4E7D-8623-67832252F63A}" dt="2022-10-10T08:42:29.107" v="0" actId="1076"/>
          <ac:picMkLst>
            <pc:docMk/>
            <pc:sldMk cId="2716196169" sldId="259"/>
            <ac:picMk id="4" creationId="{00000000-0000-0000-0000-000000000000}"/>
          </ac:picMkLst>
        </pc:picChg>
      </pc:sldChg>
    </pc:docChg>
  </pc:docChgLst>
  <pc:docChgLst>
    <pc:chgData name="MHEET BHAAD- 57480210029" userId="S::mheet.bhaad29@svkmmumbai.onmicrosoft.com::2cf909dc-ad29-4d6e-b94a-84b5d6de24c8" providerId="AD" clId="Web-{441B6EA2-A6EF-4634-80EC-DB7A49BDDAA3}"/>
    <pc:docChg chg="modSld">
      <pc:chgData name="MHEET BHAAD- 57480210029" userId="S::mheet.bhaad29@svkmmumbai.onmicrosoft.com::2cf909dc-ad29-4d6e-b94a-84b5d6de24c8" providerId="AD" clId="Web-{441B6EA2-A6EF-4634-80EC-DB7A49BDDAA3}" dt="2022-10-10T09:38:48.622" v="0" actId="1076"/>
      <pc:docMkLst>
        <pc:docMk/>
      </pc:docMkLst>
      <pc:sldChg chg="modSp">
        <pc:chgData name="MHEET BHAAD- 57480210029" userId="S::mheet.bhaad29@svkmmumbai.onmicrosoft.com::2cf909dc-ad29-4d6e-b94a-84b5d6de24c8" providerId="AD" clId="Web-{441B6EA2-A6EF-4634-80EC-DB7A49BDDAA3}" dt="2022-10-10T09:38:48.622" v="0" actId="1076"/>
        <pc:sldMkLst>
          <pc:docMk/>
          <pc:sldMk cId="17940335" sldId="287"/>
        </pc:sldMkLst>
        <pc:picChg chg="mod">
          <ac:chgData name="MHEET BHAAD- 57480210029" userId="S::mheet.bhaad29@svkmmumbai.onmicrosoft.com::2cf909dc-ad29-4d6e-b94a-84b5d6de24c8" providerId="AD" clId="Web-{441B6EA2-A6EF-4634-80EC-DB7A49BDDAA3}" dt="2022-10-10T09:38:48.622" v="0" actId="1076"/>
          <ac:picMkLst>
            <pc:docMk/>
            <pc:sldMk cId="17940335" sldId="287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809" y="685799"/>
            <a:ext cx="10058400" cy="1257301"/>
          </a:xfrm>
        </p:spPr>
        <p:txBody>
          <a:bodyPr>
            <a:normAutofit fontScale="90000"/>
          </a:bodyPr>
          <a:lstStyle/>
          <a:p>
            <a:r>
              <a:rPr lang="en-US" b="1"/>
              <a:t>Overview of GUI Programming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441865"/>
            <a:ext cx="8833861" cy="3349336"/>
          </a:xfrm>
        </p:spPr>
        <p:txBody>
          <a:bodyPr/>
          <a:lstStyle/>
          <a:p>
            <a:pPr algn="ctr"/>
            <a:r>
              <a:rPr lang="en-US"/>
              <a:t>BY</a:t>
            </a:r>
          </a:p>
          <a:p>
            <a:pPr algn="ctr"/>
            <a:r>
              <a:rPr lang="en-US"/>
              <a:t>Rupali Pawar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87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1101436"/>
            <a:ext cx="9133610" cy="4821382"/>
          </a:xfrm>
        </p:spPr>
      </p:pic>
    </p:spTree>
    <p:extLst>
      <p:ext uri="{BB962C8B-B14F-4D97-AF65-F5344CB8AC3E}">
        <p14:creationId xmlns:p14="http://schemas.microsoft.com/office/powerpoint/2010/main" val="84977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685800"/>
            <a:ext cx="8821880" cy="5642264"/>
          </a:xfrm>
        </p:spPr>
      </p:pic>
    </p:spTree>
    <p:extLst>
      <p:ext uri="{BB962C8B-B14F-4D97-AF65-F5344CB8AC3E}">
        <p14:creationId xmlns:p14="http://schemas.microsoft.com/office/powerpoint/2010/main" val="352829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90944"/>
            <a:ext cx="9175171" cy="5444838"/>
          </a:xfrm>
        </p:spPr>
      </p:pic>
    </p:spTree>
    <p:extLst>
      <p:ext uri="{BB962C8B-B14F-4D97-AF65-F5344CB8AC3E}">
        <p14:creationId xmlns:p14="http://schemas.microsoft.com/office/powerpoint/2010/main" val="349419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8" y="685799"/>
            <a:ext cx="10224654" cy="5268191"/>
          </a:xfrm>
        </p:spPr>
      </p:pic>
    </p:spTree>
    <p:extLst>
      <p:ext uri="{BB962C8B-B14F-4D97-AF65-F5344CB8AC3E}">
        <p14:creationId xmlns:p14="http://schemas.microsoft.com/office/powerpoint/2010/main" val="19177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70163"/>
            <a:ext cx="9185563" cy="6005945"/>
          </a:xfrm>
        </p:spPr>
      </p:pic>
    </p:spTree>
    <p:extLst>
      <p:ext uri="{BB962C8B-B14F-4D97-AF65-F5344CB8AC3E}">
        <p14:creationId xmlns:p14="http://schemas.microsoft.com/office/powerpoint/2010/main" val="161664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5" y="623454"/>
            <a:ext cx="9040090" cy="5247409"/>
          </a:xfrm>
        </p:spPr>
      </p:pic>
    </p:spTree>
    <p:extLst>
      <p:ext uri="{BB962C8B-B14F-4D97-AF65-F5344CB8AC3E}">
        <p14:creationId xmlns:p14="http://schemas.microsoft.com/office/powerpoint/2010/main" val="116782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4" y="685799"/>
            <a:ext cx="10079181" cy="5340927"/>
          </a:xfrm>
        </p:spPr>
      </p:pic>
    </p:spTree>
    <p:extLst>
      <p:ext uri="{BB962C8B-B14F-4D97-AF65-F5344CB8AC3E}">
        <p14:creationId xmlns:p14="http://schemas.microsoft.com/office/powerpoint/2010/main" val="281313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685800"/>
            <a:ext cx="9715500" cy="5829300"/>
          </a:xfrm>
        </p:spPr>
      </p:pic>
    </p:spTree>
    <p:extLst>
      <p:ext uri="{BB962C8B-B14F-4D97-AF65-F5344CB8AC3E}">
        <p14:creationId xmlns:p14="http://schemas.microsoft.com/office/powerpoint/2010/main" val="3559600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8" y="550718"/>
            <a:ext cx="9601200" cy="5943600"/>
          </a:xfrm>
        </p:spPr>
      </p:pic>
    </p:spTree>
    <p:extLst>
      <p:ext uri="{BB962C8B-B14F-4D97-AF65-F5344CB8AC3E}">
        <p14:creationId xmlns:p14="http://schemas.microsoft.com/office/powerpoint/2010/main" val="125537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2" y="685800"/>
            <a:ext cx="9372600" cy="5808518"/>
          </a:xfrm>
        </p:spPr>
      </p:pic>
    </p:spTree>
    <p:extLst>
      <p:ext uri="{BB962C8B-B14F-4D97-AF65-F5344CB8AC3E}">
        <p14:creationId xmlns:p14="http://schemas.microsoft.com/office/powerpoint/2010/main" val="409421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1070265"/>
          </a:xfrm>
        </p:spPr>
        <p:txBody>
          <a:bodyPr/>
          <a:lstStyle/>
          <a:p>
            <a:r>
              <a:rPr lang="en-US" b="1"/>
              <a:t>.NET Framework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2026227"/>
            <a:ext cx="8272752" cy="46966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. </a:t>
            </a:r>
            <a:r>
              <a:rPr lang="en-US" b="1"/>
              <a:t>NET framework</a:t>
            </a:r>
            <a:r>
              <a:rPr lang="en-US"/>
              <a:t> is a software development </a:t>
            </a:r>
            <a:r>
              <a:rPr lang="en-US" b="1"/>
              <a:t>framework</a:t>
            </a:r>
            <a:r>
              <a:rPr lang="en-US"/>
              <a:t> from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It is a virtual machine for compiling and executing programs written in different languages like C#, VB.</a:t>
            </a:r>
            <a:r>
              <a:rPr lang="en-US" b="1"/>
              <a:t>Net</a:t>
            </a:r>
            <a:r>
              <a:rPr lang="en-US"/>
              <a:t> etc.</a:t>
            </a:r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NET framework is an execution and development platform for building  applications for windows,windows phone,windows server,windows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Ex:Desktop Applications( windows, console application),Mobile based applications, Web applications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3809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B5A9041F-AD7A-D77B-D575-BD48239A8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92" y="899006"/>
            <a:ext cx="8191814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4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878455"/>
            <a:ext cx="8686800" cy="5304135"/>
          </a:xfrm>
        </p:spPr>
      </p:pic>
    </p:spTree>
    <p:extLst>
      <p:ext uri="{BB962C8B-B14F-4D97-AF65-F5344CB8AC3E}">
        <p14:creationId xmlns:p14="http://schemas.microsoft.com/office/powerpoint/2010/main" val="106399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340" y="238991"/>
            <a:ext cx="8001000" cy="1402774"/>
          </a:xfrm>
        </p:spPr>
        <p:txBody>
          <a:bodyPr>
            <a:normAutofit fontScale="90000"/>
          </a:bodyPr>
          <a:lstStyle/>
          <a:p>
            <a:r>
              <a:rPr lang="en-US" b="1"/>
              <a:t>Microsoft Visual Studio</a:t>
            </a:r>
            <a:endParaRPr lang="en-IN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80755"/>
            <a:ext cx="10723418" cy="47278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>
                <a:solidFill>
                  <a:schemeClr val="bg2"/>
                </a:solidFill>
              </a:rPr>
              <a:t>An Integrated Development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/>
                </a:solidFill>
              </a:rPr>
              <a:t>IDE is a software application that provides comprehensive facilities to computer programmers for software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/>
                </a:solidFill>
              </a:rPr>
              <a:t>IDE consists of a source code editor,build automation tools and a debugger</a:t>
            </a:r>
            <a:r>
              <a:rPr lang="en-US" b="1">
                <a:solidFill>
                  <a:srgbClr val="FF0000"/>
                </a:solidFill>
              </a:rPr>
              <a:t>.</a:t>
            </a:r>
            <a:endParaRPr lang="en-I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5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5" y="852054"/>
            <a:ext cx="9247909" cy="4998028"/>
          </a:xfrm>
        </p:spPr>
      </p:pic>
    </p:spTree>
    <p:extLst>
      <p:ext uri="{BB962C8B-B14F-4D97-AF65-F5344CB8AC3E}">
        <p14:creationId xmlns:p14="http://schemas.microsoft.com/office/powerpoint/2010/main" val="248360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083243" cy="592282"/>
          </a:xfrm>
        </p:spPr>
        <p:txBody>
          <a:bodyPr>
            <a:normAutofit fontScale="90000"/>
          </a:bodyPr>
          <a:lstStyle/>
          <a:p>
            <a:r>
              <a:rPr lang="en-US"/>
              <a:t>Graphical User interface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809" y="1652155"/>
            <a:ext cx="10588335" cy="4139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An interface is a layer between user and an application.it helps the user to interact with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are two types of user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1.Character user interface(CUI)-text based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2.Graphical user interface(GUI)-graphical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0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384579" cy="540327"/>
          </a:xfrm>
        </p:spPr>
        <p:txBody>
          <a:bodyPr>
            <a:normAutofit fontScale="90000"/>
          </a:bodyPr>
          <a:lstStyle/>
          <a:p>
            <a:r>
              <a:rPr lang="en-US"/>
              <a:t>Advantages of GUI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82" y="1381991"/>
            <a:ext cx="10993582" cy="4409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They are easy to learn and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Users need not remember the lines of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Commands are executed by using mouse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GUI application interacts with the users through various </a:t>
            </a:r>
            <a:r>
              <a:rPr lang="en-US" err="1"/>
              <a:t>components,called</a:t>
            </a:r>
            <a:r>
              <a:rPr lang="en-US"/>
              <a:t> controls.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794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255" y="685799"/>
            <a:ext cx="10515599" cy="893619"/>
          </a:xfrm>
        </p:spPr>
        <p:txBody>
          <a:bodyPr>
            <a:normAutofit fontScale="90000"/>
          </a:bodyPr>
          <a:lstStyle/>
          <a:p>
            <a:r>
              <a:rPr lang="en-US"/>
              <a:t>Features of windows environment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118" y="1776845"/>
            <a:ext cx="8780317" cy="4014355"/>
          </a:xfrm>
        </p:spPr>
        <p:txBody>
          <a:bodyPr/>
          <a:lstStyle/>
          <a:p>
            <a:r>
              <a:rPr lang="en-US"/>
              <a:t>-Enable applications to interact effectively with the users are:</a:t>
            </a:r>
          </a:p>
          <a:p>
            <a:r>
              <a:rPr lang="en-US"/>
              <a:t>1.Event-driven Programming.</a:t>
            </a:r>
          </a:p>
          <a:p>
            <a:r>
              <a:rPr lang="en-US"/>
              <a:t>2.Dyanmic linking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4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6" y="587829"/>
            <a:ext cx="9279082" cy="5559136"/>
          </a:xfrm>
        </p:spPr>
      </p:pic>
    </p:spTree>
    <p:extLst>
      <p:ext uri="{BB962C8B-B14F-4D97-AF65-F5344CB8AC3E}">
        <p14:creationId xmlns:p14="http://schemas.microsoft.com/office/powerpoint/2010/main" val="206987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" b="283"/>
          <a:stretch/>
        </p:blipFill>
        <p:spPr>
          <a:xfrm>
            <a:off x="2390561" y="887083"/>
            <a:ext cx="7574973" cy="5070769"/>
          </a:xfrm>
        </p:spPr>
      </p:pic>
    </p:spTree>
    <p:extLst>
      <p:ext uri="{BB962C8B-B14F-4D97-AF65-F5344CB8AC3E}">
        <p14:creationId xmlns:p14="http://schemas.microsoft.com/office/powerpoint/2010/main" val="166954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6" y="402142"/>
            <a:ext cx="10442864" cy="6296891"/>
          </a:xfrm>
        </p:spPr>
      </p:pic>
    </p:spTree>
    <p:extLst>
      <p:ext uri="{BB962C8B-B14F-4D97-AF65-F5344CB8AC3E}">
        <p14:creationId xmlns:p14="http://schemas.microsoft.com/office/powerpoint/2010/main" val="271619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758535"/>
            <a:ext cx="9008918" cy="5590309"/>
          </a:xfrm>
        </p:spPr>
      </p:pic>
    </p:spTree>
    <p:extLst>
      <p:ext uri="{BB962C8B-B14F-4D97-AF65-F5344CB8AC3E}">
        <p14:creationId xmlns:p14="http://schemas.microsoft.com/office/powerpoint/2010/main" val="1951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529488"/>
            <a:ext cx="9040091" cy="5310203"/>
          </a:xfrm>
        </p:spPr>
      </p:pic>
    </p:spTree>
    <p:extLst>
      <p:ext uri="{BB962C8B-B14F-4D97-AF65-F5344CB8AC3E}">
        <p14:creationId xmlns:p14="http://schemas.microsoft.com/office/powerpoint/2010/main" val="33919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626"/>
            <a:ext cx="9341427" cy="5476009"/>
          </a:xfrm>
        </p:spPr>
      </p:pic>
    </p:spTree>
    <p:extLst>
      <p:ext uri="{BB962C8B-B14F-4D97-AF65-F5344CB8AC3E}">
        <p14:creationId xmlns:p14="http://schemas.microsoft.com/office/powerpoint/2010/main" val="27258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" y="446809"/>
            <a:ext cx="8302337" cy="5507182"/>
          </a:xfrm>
        </p:spPr>
      </p:pic>
    </p:spTree>
    <p:extLst>
      <p:ext uri="{BB962C8B-B14F-4D97-AF65-F5344CB8AC3E}">
        <p14:creationId xmlns:p14="http://schemas.microsoft.com/office/powerpoint/2010/main" val="41985142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12BE3D6C299549A91312C8C16D2CCE" ma:contentTypeVersion="4" ma:contentTypeDescription="Create a new document." ma:contentTypeScope="" ma:versionID="48d0af4f2669b7474a1fcdd7b3d0dfd9">
  <xsd:schema xmlns:xsd="http://www.w3.org/2001/XMLSchema" xmlns:xs="http://www.w3.org/2001/XMLSchema" xmlns:p="http://schemas.microsoft.com/office/2006/metadata/properties" xmlns:ns2="fc6ac81b-1e6d-4ccc-9e04-070b9f11c70a" xmlns:ns3="c317b94e-6ee5-42ff-a03f-c5e79dbd8f61" targetNamespace="http://schemas.microsoft.com/office/2006/metadata/properties" ma:root="true" ma:fieldsID="423a38513d04c9e168ef98bf1de9c4a7" ns2:_="" ns3:_="">
    <xsd:import namespace="fc6ac81b-1e6d-4ccc-9e04-070b9f11c70a"/>
    <xsd:import namespace="c317b94e-6ee5-42ff-a03f-c5e79dbd8f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ac81b-1e6d-4ccc-9e04-070b9f11c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7b94e-6ee5-42ff-a03f-c5e79dbd8f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9DB7F4-5A79-45AD-9E8D-E3D17C83EE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E1CFAE-EC68-4BDE-96FB-5911D31C2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ac81b-1e6d-4ccc-9e04-070b9f11c70a"/>
    <ds:schemaRef ds:uri="c317b94e-6ee5-42ff-a03f-c5e79dbd8f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6BB406-2F93-4D4E-8188-DF00C250E2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Slice</vt:lpstr>
      <vt:lpstr>Overview of GUI Programming</vt:lpstr>
      <vt:lpstr>.NET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Visual Studio</vt:lpstr>
      <vt:lpstr>PowerPoint Presentation</vt:lpstr>
      <vt:lpstr>Graphical User interface</vt:lpstr>
      <vt:lpstr>Advantages of GUI</vt:lpstr>
      <vt:lpstr>Features of windows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91976</dc:creator>
  <cp:revision>10</cp:revision>
  <dcterms:created xsi:type="dcterms:W3CDTF">2020-06-16T01:47:00Z</dcterms:created>
  <dcterms:modified xsi:type="dcterms:W3CDTF">2022-12-27T12:52:19Z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0x0101002E12BE3D6C299549A91312C8C16D2CCE</vt:lpwstr>
  </property>
</Properties>
</file>